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4" r:id="rId1"/>
  </p:sldMasterIdLst>
  <p:notesMasterIdLst>
    <p:notesMasterId r:id="rId16"/>
  </p:notesMasterIdLst>
  <p:sldIdLst>
    <p:sldId id="256" r:id="rId2"/>
    <p:sldId id="273" r:id="rId3"/>
    <p:sldId id="261" r:id="rId4"/>
    <p:sldId id="268" r:id="rId5"/>
    <p:sldId id="257" r:id="rId6"/>
    <p:sldId id="260" r:id="rId7"/>
    <p:sldId id="276" r:id="rId8"/>
    <p:sldId id="264" r:id="rId9"/>
    <p:sldId id="267" r:id="rId10"/>
    <p:sldId id="271" r:id="rId11"/>
    <p:sldId id="272" r:id="rId12"/>
    <p:sldId id="274" r:id="rId13"/>
    <p:sldId id="269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6" autoAdjust="0"/>
  </p:normalViewPr>
  <p:slideViewPr>
    <p:cSldViewPr snapToGrid="0" snapToObjects="1">
      <p:cViewPr varScale="1">
        <p:scale>
          <a:sx n="95" d="100"/>
          <a:sy n="95" d="100"/>
        </p:scale>
        <p:origin x="-13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44013-47D1-5C4E-82A3-2B910E0FC87E}" type="doc">
      <dgm:prSet loTypeId="urn:microsoft.com/office/officeart/2005/8/layout/hProcess4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C2C7CF2-824A-5244-8DB6-DE8941AF4883}">
      <dgm:prSet/>
      <dgm:spPr/>
      <dgm:t>
        <a:bodyPr/>
        <a:lstStyle/>
        <a:p>
          <a:pPr rtl="0"/>
          <a:r>
            <a:rPr lang="en-US" dirty="0" smtClean="0"/>
            <a:t>Form, Plot, Structure</a:t>
          </a:r>
          <a:endParaRPr lang="en-US" dirty="0"/>
        </a:p>
      </dgm:t>
    </dgm:pt>
    <dgm:pt modelId="{080EEFC8-8AFD-4A4F-8BDC-4BEB18FD58AF}" type="parTrans" cxnId="{970B09B3-E2D9-634D-812A-A01C07F08053}">
      <dgm:prSet/>
      <dgm:spPr/>
      <dgm:t>
        <a:bodyPr/>
        <a:lstStyle/>
        <a:p>
          <a:endParaRPr lang="en-US"/>
        </a:p>
      </dgm:t>
    </dgm:pt>
    <dgm:pt modelId="{93135C51-2BF8-9643-87D8-B42BF2D4DD5A}" type="sibTrans" cxnId="{970B09B3-E2D9-634D-812A-A01C07F08053}">
      <dgm:prSet/>
      <dgm:spPr/>
      <dgm:t>
        <a:bodyPr/>
        <a:lstStyle/>
        <a:p>
          <a:endParaRPr lang="en-US"/>
        </a:p>
      </dgm:t>
    </dgm:pt>
    <dgm:pt modelId="{E7936B73-79B0-CD47-8B72-323DC5866CF5}">
      <dgm:prSet/>
      <dgm:spPr/>
      <dgm:t>
        <a:bodyPr/>
        <a:lstStyle/>
        <a:p>
          <a:pPr rtl="0"/>
          <a:r>
            <a:rPr lang="en-US" dirty="0" smtClean="0"/>
            <a:t>Character, Description, Dialogue</a:t>
          </a:r>
          <a:endParaRPr lang="en-US" dirty="0"/>
        </a:p>
      </dgm:t>
    </dgm:pt>
    <dgm:pt modelId="{33DE4287-89C9-DA4D-B1B4-40C32C96577B}" type="sibTrans" cxnId="{B6ADC2E7-41F5-7C47-8DCA-B71B036D271F}">
      <dgm:prSet/>
      <dgm:spPr/>
      <dgm:t>
        <a:bodyPr/>
        <a:lstStyle/>
        <a:p>
          <a:endParaRPr lang="en-US"/>
        </a:p>
      </dgm:t>
    </dgm:pt>
    <dgm:pt modelId="{E200F303-BA9B-8049-A9CB-542D45406C37}" type="parTrans" cxnId="{B6ADC2E7-41F5-7C47-8DCA-B71B036D271F}">
      <dgm:prSet/>
      <dgm:spPr/>
      <dgm:t>
        <a:bodyPr/>
        <a:lstStyle/>
        <a:p>
          <a:endParaRPr lang="en-US"/>
        </a:p>
      </dgm:t>
    </dgm:pt>
    <dgm:pt modelId="{E771697C-A229-B14C-9B09-6AE31F1F2A62}">
      <dgm:prSet/>
      <dgm:spPr/>
      <dgm:t>
        <a:bodyPr/>
        <a:lstStyle/>
        <a:p>
          <a:pPr rtl="0"/>
          <a:r>
            <a:rPr lang="en-US" dirty="0" smtClean="0"/>
            <a:t>Engagement, Interactive, Participation</a:t>
          </a:r>
          <a:endParaRPr lang="en-US" dirty="0"/>
        </a:p>
      </dgm:t>
    </dgm:pt>
    <dgm:pt modelId="{661A8103-328F-004B-8E40-F09F4DD806C4}" type="parTrans" cxnId="{8D5DE513-6CD5-8041-A2C2-E14F191B3E73}">
      <dgm:prSet/>
      <dgm:spPr/>
      <dgm:t>
        <a:bodyPr/>
        <a:lstStyle/>
        <a:p>
          <a:endParaRPr lang="en-US"/>
        </a:p>
      </dgm:t>
    </dgm:pt>
    <dgm:pt modelId="{D6DE8EBC-B343-6747-807B-ED07FDE7E66C}" type="sibTrans" cxnId="{8D5DE513-6CD5-8041-A2C2-E14F191B3E73}">
      <dgm:prSet/>
      <dgm:spPr/>
      <dgm:t>
        <a:bodyPr/>
        <a:lstStyle/>
        <a:p>
          <a:endParaRPr lang="en-US"/>
        </a:p>
      </dgm:t>
    </dgm:pt>
    <dgm:pt modelId="{DE52580D-686A-A443-AC55-B4FD2CDCBA04}">
      <dgm:prSet/>
      <dgm:spPr/>
      <dgm:t>
        <a:bodyPr/>
        <a:lstStyle/>
        <a:p>
          <a:pPr rtl="0"/>
          <a:r>
            <a:rPr lang="en-US" dirty="0" smtClean="0"/>
            <a:t>Conflict, Crisis, Resolution</a:t>
          </a:r>
          <a:endParaRPr lang="en-US" dirty="0"/>
        </a:p>
      </dgm:t>
    </dgm:pt>
    <dgm:pt modelId="{6818C120-E7C9-F14F-B8E2-ACC485423A0E}" type="parTrans" cxnId="{CA444BA0-B2AC-5548-9B99-C33A967565D9}">
      <dgm:prSet/>
      <dgm:spPr/>
      <dgm:t>
        <a:bodyPr/>
        <a:lstStyle/>
        <a:p>
          <a:endParaRPr lang="en-US"/>
        </a:p>
      </dgm:t>
    </dgm:pt>
    <dgm:pt modelId="{791C3D56-35DE-7349-8975-C165FF26A69E}" type="sibTrans" cxnId="{CA444BA0-B2AC-5548-9B99-C33A967565D9}">
      <dgm:prSet/>
      <dgm:spPr/>
      <dgm:t>
        <a:bodyPr/>
        <a:lstStyle/>
        <a:p>
          <a:endParaRPr lang="en-US"/>
        </a:p>
      </dgm:t>
    </dgm:pt>
    <dgm:pt modelId="{9AEFA0FE-F04F-C24E-98AF-17A0C2A620FA}" type="pres">
      <dgm:prSet presAssocID="{14D44013-47D1-5C4E-82A3-2B910E0FC8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4E1FFC-A94A-7947-A053-688B65C75812}" type="pres">
      <dgm:prSet presAssocID="{14D44013-47D1-5C4E-82A3-2B910E0FC87E}" presName="tSp" presStyleCnt="0"/>
      <dgm:spPr/>
    </dgm:pt>
    <dgm:pt modelId="{96352C3B-1F63-3741-B623-87DEA433FB6A}" type="pres">
      <dgm:prSet presAssocID="{14D44013-47D1-5C4E-82A3-2B910E0FC87E}" presName="bSp" presStyleCnt="0"/>
      <dgm:spPr/>
    </dgm:pt>
    <dgm:pt modelId="{7D814065-C295-9A4D-A21A-365562966532}" type="pres">
      <dgm:prSet presAssocID="{14D44013-47D1-5C4E-82A3-2B910E0FC87E}" presName="process" presStyleCnt="0"/>
      <dgm:spPr/>
    </dgm:pt>
    <dgm:pt modelId="{EDB4407B-9FED-A644-97D2-22318646077A}" type="pres">
      <dgm:prSet presAssocID="{9C2C7CF2-824A-5244-8DB6-DE8941AF4883}" presName="composite1" presStyleCnt="0"/>
      <dgm:spPr/>
    </dgm:pt>
    <dgm:pt modelId="{7C84711C-A1ED-2A4F-AF1F-2C59FAA403F0}" type="pres">
      <dgm:prSet presAssocID="{9C2C7CF2-824A-5244-8DB6-DE8941AF4883}" presName="dummyNode1" presStyleLbl="node1" presStyleIdx="0" presStyleCnt="4"/>
      <dgm:spPr/>
    </dgm:pt>
    <dgm:pt modelId="{F94A5D76-8928-3648-9285-8C9DBBA2BF34}" type="pres">
      <dgm:prSet presAssocID="{9C2C7CF2-824A-5244-8DB6-DE8941AF4883}" presName="childNode1" presStyleLbl="bgAcc1" presStyleIdx="0" presStyleCnt="4">
        <dgm:presLayoutVars>
          <dgm:bulletEnabled val="1"/>
        </dgm:presLayoutVars>
      </dgm:prSet>
      <dgm:spPr/>
    </dgm:pt>
    <dgm:pt modelId="{6DB0DB09-88CA-6341-AA5A-F7EF5EF99AFA}" type="pres">
      <dgm:prSet presAssocID="{9C2C7CF2-824A-5244-8DB6-DE8941AF4883}" presName="childNode1tx" presStyleLbl="bgAcc1" presStyleIdx="0" presStyleCnt="4">
        <dgm:presLayoutVars>
          <dgm:bulletEnabled val="1"/>
        </dgm:presLayoutVars>
      </dgm:prSet>
      <dgm:spPr/>
    </dgm:pt>
    <dgm:pt modelId="{EF693F45-6C7A-0C41-AFB3-75BF089CCC37}" type="pres">
      <dgm:prSet presAssocID="{9C2C7CF2-824A-5244-8DB6-DE8941AF4883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19BB83-C25D-4A4A-B34B-3B7AC72D64D5}" type="pres">
      <dgm:prSet presAssocID="{9C2C7CF2-824A-5244-8DB6-DE8941AF4883}" presName="connSite1" presStyleCnt="0"/>
      <dgm:spPr/>
    </dgm:pt>
    <dgm:pt modelId="{DF4FF099-D87B-644D-B186-E0D0BFD95461}" type="pres">
      <dgm:prSet presAssocID="{93135C51-2BF8-9643-87D8-B42BF2D4DD5A}" presName="Name9" presStyleLbl="sibTrans2D1" presStyleIdx="0" presStyleCnt="3"/>
      <dgm:spPr/>
      <dgm:t>
        <a:bodyPr/>
        <a:lstStyle/>
        <a:p>
          <a:endParaRPr lang="en-US"/>
        </a:p>
      </dgm:t>
    </dgm:pt>
    <dgm:pt modelId="{D7DC4DC4-0609-B041-AEEC-231B2C827A80}" type="pres">
      <dgm:prSet presAssocID="{E7936B73-79B0-CD47-8B72-323DC5866CF5}" presName="composite2" presStyleCnt="0"/>
      <dgm:spPr/>
    </dgm:pt>
    <dgm:pt modelId="{7AD6FABB-E1C9-AD44-9812-7E1D5AB33883}" type="pres">
      <dgm:prSet presAssocID="{E7936B73-79B0-CD47-8B72-323DC5866CF5}" presName="dummyNode2" presStyleLbl="node1" presStyleIdx="0" presStyleCnt="4"/>
      <dgm:spPr/>
    </dgm:pt>
    <dgm:pt modelId="{2B52DFCD-946F-D84B-ACE2-D4DE62452DCA}" type="pres">
      <dgm:prSet presAssocID="{E7936B73-79B0-CD47-8B72-323DC5866CF5}" presName="childNode2" presStyleLbl="bgAcc1" presStyleIdx="1" presStyleCnt="4">
        <dgm:presLayoutVars>
          <dgm:bulletEnabled val="1"/>
        </dgm:presLayoutVars>
      </dgm:prSet>
      <dgm:spPr/>
    </dgm:pt>
    <dgm:pt modelId="{FB48D8F6-BEEF-6A41-BE35-AC4E8E587158}" type="pres">
      <dgm:prSet presAssocID="{E7936B73-79B0-CD47-8B72-323DC5866CF5}" presName="childNode2tx" presStyleLbl="bgAcc1" presStyleIdx="1" presStyleCnt="4">
        <dgm:presLayoutVars>
          <dgm:bulletEnabled val="1"/>
        </dgm:presLayoutVars>
      </dgm:prSet>
      <dgm:spPr/>
    </dgm:pt>
    <dgm:pt modelId="{D4DA7033-9B51-A541-88D4-9CB5394605C0}" type="pres">
      <dgm:prSet presAssocID="{E7936B73-79B0-CD47-8B72-323DC5866CF5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6AA820-D6AC-3A4C-9038-C918DABE76A5}" type="pres">
      <dgm:prSet presAssocID="{E7936B73-79B0-CD47-8B72-323DC5866CF5}" presName="connSite2" presStyleCnt="0"/>
      <dgm:spPr/>
    </dgm:pt>
    <dgm:pt modelId="{A6888C52-7077-D047-A28D-324D019BE8D2}" type="pres">
      <dgm:prSet presAssocID="{33DE4287-89C9-DA4D-B1B4-40C32C96577B}" presName="Name18" presStyleLbl="sibTrans2D1" presStyleIdx="1" presStyleCnt="3"/>
      <dgm:spPr/>
      <dgm:t>
        <a:bodyPr/>
        <a:lstStyle/>
        <a:p>
          <a:endParaRPr lang="en-US"/>
        </a:p>
      </dgm:t>
    </dgm:pt>
    <dgm:pt modelId="{9CD13188-AF5A-5F4A-93ED-B8959754E069}" type="pres">
      <dgm:prSet presAssocID="{DE52580D-686A-A443-AC55-B4FD2CDCBA04}" presName="composite1" presStyleCnt="0"/>
      <dgm:spPr/>
    </dgm:pt>
    <dgm:pt modelId="{9040F84E-5928-A544-9C2D-E8F57CE194C7}" type="pres">
      <dgm:prSet presAssocID="{DE52580D-686A-A443-AC55-B4FD2CDCBA04}" presName="dummyNode1" presStyleLbl="node1" presStyleIdx="1" presStyleCnt="4"/>
      <dgm:spPr/>
    </dgm:pt>
    <dgm:pt modelId="{D0D6900F-3446-0641-90BC-165FAE4CB23D}" type="pres">
      <dgm:prSet presAssocID="{DE52580D-686A-A443-AC55-B4FD2CDCBA04}" presName="childNode1" presStyleLbl="bgAcc1" presStyleIdx="2" presStyleCnt="4">
        <dgm:presLayoutVars>
          <dgm:bulletEnabled val="1"/>
        </dgm:presLayoutVars>
      </dgm:prSet>
      <dgm:spPr/>
    </dgm:pt>
    <dgm:pt modelId="{E10044DC-B42E-0941-8E62-9F693B771D33}" type="pres">
      <dgm:prSet presAssocID="{DE52580D-686A-A443-AC55-B4FD2CDCBA04}" presName="childNode1tx" presStyleLbl="bgAcc1" presStyleIdx="2" presStyleCnt="4">
        <dgm:presLayoutVars>
          <dgm:bulletEnabled val="1"/>
        </dgm:presLayoutVars>
      </dgm:prSet>
      <dgm:spPr/>
    </dgm:pt>
    <dgm:pt modelId="{59DEF5C2-EF16-C24C-B4B7-3205638B6EF4}" type="pres">
      <dgm:prSet presAssocID="{DE52580D-686A-A443-AC55-B4FD2CDCBA04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9318D-9762-6D41-97EE-C72EFD08BF5B}" type="pres">
      <dgm:prSet presAssocID="{DE52580D-686A-A443-AC55-B4FD2CDCBA04}" presName="connSite1" presStyleCnt="0"/>
      <dgm:spPr/>
    </dgm:pt>
    <dgm:pt modelId="{0A97E651-C9CF-D146-9ED2-D572BE49F21B}" type="pres">
      <dgm:prSet presAssocID="{791C3D56-35DE-7349-8975-C165FF26A69E}" presName="Name9" presStyleLbl="sibTrans2D1" presStyleIdx="2" presStyleCnt="3"/>
      <dgm:spPr/>
      <dgm:t>
        <a:bodyPr/>
        <a:lstStyle/>
        <a:p>
          <a:endParaRPr lang="en-US"/>
        </a:p>
      </dgm:t>
    </dgm:pt>
    <dgm:pt modelId="{40D36490-2ED4-6240-B51C-C459DADA890C}" type="pres">
      <dgm:prSet presAssocID="{E771697C-A229-B14C-9B09-6AE31F1F2A62}" presName="composite2" presStyleCnt="0"/>
      <dgm:spPr/>
    </dgm:pt>
    <dgm:pt modelId="{F8840E3F-CDEE-DF41-A227-13EE71D56095}" type="pres">
      <dgm:prSet presAssocID="{E771697C-A229-B14C-9B09-6AE31F1F2A62}" presName="dummyNode2" presStyleLbl="node1" presStyleIdx="2" presStyleCnt="4"/>
      <dgm:spPr/>
    </dgm:pt>
    <dgm:pt modelId="{597C826F-EA3E-3D45-8077-28937074B322}" type="pres">
      <dgm:prSet presAssocID="{E771697C-A229-B14C-9B09-6AE31F1F2A62}" presName="childNode2" presStyleLbl="bgAcc1" presStyleIdx="3" presStyleCnt="4">
        <dgm:presLayoutVars>
          <dgm:bulletEnabled val="1"/>
        </dgm:presLayoutVars>
      </dgm:prSet>
      <dgm:spPr/>
    </dgm:pt>
    <dgm:pt modelId="{87818E2E-A676-9340-9A45-19EFC50B9EB5}" type="pres">
      <dgm:prSet presAssocID="{E771697C-A229-B14C-9B09-6AE31F1F2A62}" presName="childNode2tx" presStyleLbl="bgAcc1" presStyleIdx="3" presStyleCnt="4">
        <dgm:presLayoutVars>
          <dgm:bulletEnabled val="1"/>
        </dgm:presLayoutVars>
      </dgm:prSet>
      <dgm:spPr/>
    </dgm:pt>
    <dgm:pt modelId="{A3828176-7EC3-004C-BF3F-590EE1AD0B30}" type="pres">
      <dgm:prSet presAssocID="{E771697C-A229-B14C-9B09-6AE31F1F2A62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22CB0-9208-4C43-AA95-EEC3EA7BB49A}" type="pres">
      <dgm:prSet presAssocID="{E771697C-A229-B14C-9B09-6AE31F1F2A62}" presName="connSite2" presStyleCnt="0"/>
      <dgm:spPr/>
    </dgm:pt>
  </dgm:ptLst>
  <dgm:cxnLst>
    <dgm:cxn modelId="{83123101-7BAB-5242-AF7C-D1961558CA2F}" type="presOf" srcId="{DE52580D-686A-A443-AC55-B4FD2CDCBA04}" destId="{59DEF5C2-EF16-C24C-B4B7-3205638B6EF4}" srcOrd="0" destOrd="0" presId="urn:microsoft.com/office/officeart/2005/8/layout/hProcess4"/>
    <dgm:cxn modelId="{14F36350-8034-8B42-ACD5-BF32209D7257}" type="presOf" srcId="{9C2C7CF2-824A-5244-8DB6-DE8941AF4883}" destId="{EF693F45-6C7A-0C41-AFB3-75BF089CCC37}" srcOrd="0" destOrd="0" presId="urn:microsoft.com/office/officeart/2005/8/layout/hProcess4"/>
    <dgm:cxn modelId="{96131B19-76D2-FF47-B1CD-427557D4049D}" type="presOf" srcId="{93135C51-2BF8-9643-87D8-B42BF2D4DD5A}" destId="{DF4FF099-D87B-644D-B186-E0D0BFD95461}" srcOrd="0" destOrd="0" presId="urn:microsoft.com/office/officeart/2005/8/layout/hProcess4"/>
    <dgm:cxn modelId="{6D08E714-4228-404B-BF74-2BFCC451991D}" type="presOf" srcId="{E7936B73-79B0-CD47-8B72-323DC5866CF5}" destId="{D4DA7033-9B51-A541-88D4-9CB5394605C0}" srcOrd="0" destOrd="0" presId="urn:microsoft.com/office/officeart/2005/8/layout/hProcess4"/>
    <dgm:cxn modelId="{8D5DE513-6CD5-8041-A2C2-E14F191B3E73}" srcId="{14D44013-47D1-5C4E-82A3-2B910E0FC87E}" destId="{E771697C-A229-B14C-9B09-6AE31F1F2A62}" srcOrd="3" destOrd="0" parTransId="{661A8103-328F-004B-8E40-F09F4DD806C4}" sibTransId="{D6DE8EBC-B343-6747-807B-ED07FDE7E66C}"/>
    <dgm:cxn modelId="{155C1672-0526-C144-9D53-3C9081AC4BCF}" type="presOf" srcId="{E771697C-A229-B14C-9B09-6AE31F1F2A62}" destId="{A3828176-7EC3-004C-BF3F-590EE1AD0B30}" srcOrd="0" destOrd="0" presId="urn:microsoft.com/office/officeart/2005/8/layout/hProcess4"/>
    <dgm:cxn modelId="{B6ADC2E7-41F5-7C47-8DCA-B71B036D271F}" srcId="{14D44013-47D1-5C4E-82A3-2B910E0FC87E}" destId="{E7936B73-79B0-CD47-8B72-323DC5866CF5}" srcOrd="1" destOrd="0" parTransId="{E200F303-BA9B-8049-A9CB-542D45406C37}" sibTransId="{33DE4287-89C9-DA4D-B1B4-40C32C96577B}"/>
    <dgm:cxn modelId="{970B09B3-E2D9-634D-812A-A01C07F08053}" srcId="{14D44013-47D1-5C4E-82A3-2B910E0FC87E}" destId="{9C2C7CF2-824A-5244-8DB6-DE8941AF4883}" srcOrd="0" destOrd="0" parTransId="{080EEFC8-8AFD-4A4F-8BDC-4BEB18FD58AF}" sibTransId="{93135C51-2BF8-9643-87D8-B42BF2D4DD5A}"/>
    <dgm:cxn modelId="{B01BE36F-763C-E74C-A4A1-B63766FFA905}" type="presOf" srcId="{14D44013-47D1-5C4E-82A3-2B910E0FC87E}" destId="{9AEFA0FE-F04F-C24E-98AF-17A0C2A620FA}" srcOrd="0" destOrd="0" presId="urn:microsoft.com/office/officeart/2005/8/layout/hProcess4"/>
    <dgm:cxn modelId="{71302E40-0F9C-F94C-8CC3-0EEC060B81AA}" type="presOf" srcId="{33DE4287-89C9-DA4D-B1B4-40C32C96577B}" destId="{A6888C52-7077-D047-A28D-324D019BE8D2}" srcOrd="0" destOrd="0" presId="urn:microsoft.com/office/officeart/2005/8/layout/hProcess4"/>
    <dgm:cxn modelId="{F1476753-DA52-7045-9F19-B32D496E4847}" type="presOf" srcId="{791C3D56-35DE-7349-8975-C165FF26A69E}" destId="{0A97E651-C9CF-D146-9ED2-D572BE49F21B}" srcOrd="0" destOrd="0" presId="urn:microsoft.com/office/officeart/2005/8/layout/hProcess4"/>
    <dgm:cxn modelId="{CA444BA0-B2AC-5548-9B99-C33A967565D9}" srcId="{14D44013-47D1-5C4E-82A3-2B910E0FC87E}" destId="{DE52580D-686A-A443-AC55-B4FD2CDCBA04}" srcOrd="2" destOrd="0" parTransId="{6818C120-E7C9-F14F-B8E2-ACC485423A0E}" sibTransId="{791C3D56-35DE-7349-8975-C165FF26A69E}"/>
    <dgm:cxn modelId="{8779D4E7-187E-3545-A2DB-47DD605EAF51}" type="presParOf" srcId="{9AEFA0FE-F04F-C24E-98AF-17A0C2A620FA}" destId="{364E1FFC-A94A-7947-A053-688B65C75812}" srcOrd="0" destOrd="0" presId="urn:microsoft.com/office/officeart/2005/8/layout/hProcess4"/>
    <dgm:cxn modelId="{EEE16463-92DB-1F45-9E53-D79F0E87E05B}" type="presParOf" srcId="{9AEFA0FE-F04F-C24E-98AF-17A0C2A620FA}" destId="{96352C3B-1F63-3741-B623-87DEA433FB6A}" srcOrd="1" destOrd="0" presId="urn:microsoft.com/office/officeart/2005/8/layout/hProcess4"/>
    <dgm:cxn modelId="{3742EC4C-FA8F-E243-A1EC-95486E91C6E7}" type="presParOf" srcId="{9AEFA0FE-F04F-C24E-98AF-17A0C2A620FA}" destId="{7D814065-C295-9A4D-A21A-365562966532}" srcOrd="2" destOrd="0" presId="urn:microsoft.com/office/officeart/2005/8/layout/hProcess4"/>
    <dgm:cxn modelId="{6D2C4C77-123B-BF4F-9ED4-0CFD0C28F5F4}" type="presParOf" srcId="{7D814065-C295-9A4D-A21A-365562966532}" destId="{EDB4407B-9FED-A644-97D2-22318646077A}" srcOrd="0" destOrd="0" presId="urn:microsoft.com/office/officeart/2005/8/layout/hProcess4"/>
    <dgm:cxn modelId="{28CDD0C9-8F75-9745-A4F9-FE9688FFE68C}" type="presParOf" srcId="{EDB4407B-9FED-A644-97D2-22318646077A}" destId="{7C84711C-A1ED-2A4F-AF1F-2C59FAA403F0}" srcOrd="0" destOrd="0" presId="urn:microsoft.com/office/officeart/2005/8/layout/hProcess4"/>
    <dgm:cxn modelId="{C1F94955-A1E8-BC42-8B8A-A7F784DFBED3}" type="presParOf" srcId="{EDB4407B-9FED-A644-97D2-22318646077A}" destId="{F94A5D76-8928-3648-9285-8C9DBBA2BF34}" srcOrd="1" destOrd="0" presId="urn:microsoft.com/office/officeart/2005/8/layout/hProcess4"/>
    <dgm:cxn modelId="{891F0D58-12DA-8245-89B7-4E5B61EB190D}" type="presParOf" srcId="{EDB4407B-9FED-A644-97D2-22318646077A}" destId="{6DB0DB09-88CA-6341-AA5A-F7EF5EF99AFA}" srcOrd="2" destOrd="0" presId="urn:microsoft.com/office/officeart/2005/8/layout/hProcess4"/>
    <dgm:cxn modelId="{8009F8BA-2CEC-2E4C-B837-BAE5FACDE60F}" type="presParOf" srcId="{EDB4407B-9FED-A644-97D2-22318646077A}" destId="{EF693F45-6C7A-0C41-AFB3-75BF089CCC37}" srcOrd="3" destOrd="0" presId="urn:microsoft.com/office/officeart/2005/8/layout/hProcess4"/>
    <dgm:cxn modelId="{0A9EEEB9-08A8-D94E-B0FE-BDF2F897E13D}" type="presParOf" srcId="{EDB4407B-9FED-A644-97D2-22318646077A}" destId="{4C19BB83-C25D-4A4A-B34B-3B7AC72D64D5}" srcOrd="4" destOrd="0" presId="urn:microsoft.com/office/officeart/2005/8/layout/hProcess4"/>
    <dgm:cxn modelId="{2D4C852F-19F6-F94B-9016-0DB4E066D3EE}" type="presParOf" srcId="{7D814065-C295-9A4D-A21A-365562966532}" destId="{DF4FF099-D87B-644D-B186-E0D0BFD95461}" srcOrd="1" destOrd="0" presId="urn:microsoft.com/office/officeart/2005/8/layout/hProcess4"/>
    <dgm:cxn modelId="{B0621E4D-50DE-8243-9A85-E265F26F3914}" type="presParOf" srcId="{7D814065-C295-9A4D-A21A-365562966532}" destId="{D7DC4DC4-0609-B041-AEEC-231B2C827A80}" srcOrd="2" destOrd="0" presId="urn:microsoft.com/office/officeart/2005/8/layout/hProcess4"/>
    <dgm:cxn modelId="{91AFB15B-46F2-384E-8BD7-17103EEB299A}" type="presParOf" srcId="{D7DC4DC4-0609-B041-AEEC-231B2C827A80}" destId="{7AD6FABB-E1C9-AD44-9812-7E1D5AB33883}" srcOrd="0" destOrd="0" presId="urn:microsoft.com/office/officeart/2005/8/layout/hProcess4"/>
    <dgm:cxn modelId="{D7BC5335-AD48-3C49-9971-034F91E2B99A}" type="presParOf" srcId="{D7DC4DC4-0609-B041-AEEC-231B2C827A80}" destId="{2B52DFCD-946F-D84B-ACE2-D4DE62452DCA}" srcOrd="1" destOrd="0" presId="urn:microsoft.com/office/officeart/2005/8/layout/hProcess4"/>
    <dgm:cxn modelId="{AADE72BA-2121-764A-AE7A-34AE6D10AD83}" type="presParOf" srcId="{D7DC4DC4-0609-B041-AEEC-231B2C827A80}" destId="{FB48D8F6-BEEF-6A41-BE35-AC4E8E587158}" srcOrd="2" destOrd="0" presId="urn:microsoft.com/office/officeart/2005/8/layout/hProcess4"/>
    <dgm:cxn modelId="{3A3A0910-2291-6C4B-865B-2F75B7DE7056}" type="presParOf" srcId="{D7DC4DC4-0609-B041-AEEC-231B2C827A80}" destId="{D4DA7033-9B51-A541-88D4-9CB5394605C0}" srcOrd="3" destOrd="0" presId="urn:microsoft.com/office/officeart/2005/8/layout/hProcess4"/>
    <dgm:cxn modelId="{FF494525-5B2D-BC44-9270-14061E13E956}" type="presParOf" srcId="{D7DC4DC4-0609-B041-AEEC-231B2C827A80}" destId="{EA6AA820-D6AC-3A4C-9038-C918DABE76A5}" srcOrd="4" destOrd="0" presId="urn:microsoft.com/office/officeart/2005/8/layout/hProcess4"/>
    <dgm:cxn modelId="{F6A411BD-E470-C745-ABCB-2DA354011F75}" type="presParOf" srcId="{7D814065-C295-9A4D-A21A-365562966532}" destId="{A6888C52-7077-D047-A28D-324D019BE8D2}" srcOrd="3" destOrd="0" presId="urn:microsoft.com/office/officeart/2005/8/layout/hProcess4"/>
    <dgm:cxn modelId="{B6BBD995-FF8D-1F4E-BB29-CEBC6F6B3D4F}" type="presParOf" srcId="{7D814065-C295-9A4D-A21A-365562966532}" destId="{9CD13188-AF5A-5F4A-93ED-B8959754E069}" srcOrd="4" destOrd="0" presId="urn:microsoft.com/office/officeart/2005/8/layout/hProcess4"/>
    <dgm:cxn modelId="{60872A38-7843-1244-A730-2C6CC015F53F}" type="presParOf" srcId="{9CD13188-AF5A-5F4A-93ED-B8959754E069}" destId="{9040F84E-5928-A544-9C2D-E8F57CE194C7}" srcOrd="0" destOrd="0" presId="urn:microsoft.com/office/officeart/2005/8/layout/hProcess4"/>
    <dgm:cxn modelId="{CE189D6E-CC77-684B-81B3-A11C96AE506E}" type="presParOf" srcId="{9CD13188-AF5A-5F4A-93ED-B8959754E069}" destId="{D0D6900F-3446-0641-90BC-165FAE4CB23D}" srcOrd="1" destOrd="0" presId="urn:microsoft.com/office/officeart/2005/8/layout/hProcess4"/>
    <dgm:cxn modelId="{B7AC0D41-E301-8544-8AD1-FC6BCC5BCEEA}" type="presParOf" srcId="{9CD13188-AF5A-5F4A-93ED-B8959754E069}" destId="{E10044DC-B42E-0941-8E62-9F693B771D33}" srcOrd="2" destOrd="0" presId="urn:microsoft.com/office/officeart/2005/8/layout/hProcess4"/>
    <dgm:cxn modelId="{25223BCD-D02B-344A-A3B4-21CCB67B5B44}" type="presParOf" srcId="{9CD13188-AF5A-5F4A-93ED-B8959754E069}" destId="{59DEF5C2-EF16-C24C-B4B7-3205638B6EF4}" srcOrd="3" destOrd="0" presId="urn:microsoft.com/office/officeart/2005/8/layout/hProcess4"/>
    <dgm:cxn modelId="{28694C1B-46BD-7649-822C-73601CEEFCD6}" type="presParOf" srcId="{9CD13188-AF5A-5F4A-93ED-B8959754E069}" destId="{5649318D-9762-6D41-97EE-C72EFD08BF5B}" srcOrd="4" destOrd="0" presId="urn:microsoft.com/office/officeart/2005/8/layout/hProcess4"/>
    <dgm:cxn modelId="{F63B30DC-47AB-674F-8942-D514520FB438}" type="presParOf" srcId="{7D814065-C295-9A4D-A21A-365562966532}" destId="{0A97E651-C9CF-D146-9ED2-D572BE49F21B}" srcOrd="5" destOrd="0" presId="urn:microsoft.com/office/officeart/2005/8/layout/hProcess4"/>
    <dgm:cxn modelId="{CC8E1444-D8E3-B74B-885A-AAE613995D43}" type="presParOf" srcId="{7D814065-C295-9A4D-A21A-365562966532}" destId="{40D36490-2ED4-6240-B51C-C459DADA890C}" srcOrd="6" destOrd="0" presId="urn:microsoft.com/office/officeart/2005/8/layout/hProcess4"/>
    <dgm:cxn modelId="{7AA05674-348C-BB45-853E-63B28CFBC69B}" type="presParOf" srcId="{40D36490-2ED4-6240-B51C-C459DADA890C}" destId="{F8840E3F-CDEE-DF41-A227-13EE71D56095}" srcOrd="0" destOrd="0" presId="urn:microsoft.com/office/officeart/2005/8/layout/hProcess4"/>
    <dgm:cxn modelId="{D6B57949-CAC5-5F4E-8D3C-2B9D7CFD84ED}" type="presParOf" srcId="{40D36490-2ED4-6240-B51C-C459DADA890C}" destId="{597C826F-EA3E-3D45-8077-28937074B322}" srcOrd="1" destOrd="0" presId="urn:microsoft.com/office/officeart/2005/8/layout/hProcess4"/>
    <dgm:cxn modelId="{BAB68724-F670-FB4C-95B6-6DFDF9FE4234}" type="presParOf" srcId="{40D36490-2ED4-6240-B51C-C459DADA890C}" destId="{87818E2E-A676-9340-9A45-19EFC50B9EB5}" srcOrd="2" destOrd="0" presId="urn:microsoft.com/office/officeart/2005/8/layout/hProcess4"/>
    <dgm:cxn modelId="{CA09E952-CE04-0E4D-8275-9AFC26BC9A88}" type="presParOf" srcId="{40D36490-2ED4-6240-B51C-C459DADA890C}" destId="{A3828176-7EC3-004C-BF3F-590EE1AD0B30}" srcOrd="3" destOrd="0" presId="urn:microsoft.com/office/officeart/2005/8/layout/hProcess4"/>
    <dgm:cxn modelId="{9CF44D03-AB31-5247-8686-8F5A32192B2E}" type="presParOf" srcId="{40D36490-2ED4-6240-B51C-C459DADA890C}" destId="{04222CB0-9208-4C43-AA95-EEC3EA7BB49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A5D76-8928-3648-9285-8C9DBBA2BF34}">
      <dsp:nvSpPr>
        <dsp:cNvPr id="0" name=""/>
        <dsp:cNvSpPr/>
      </dsp:nvSpPr>
      <dsp:spPr>
        <a:xfrm>
          <a:off x="990" y="1571026"/>
          <a:ext cx="1677892" cy="138391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FF099-D87B-644D-B186-E0D0BFD95461}">
      <dsp:nvSpPr>
        <dsp:cNvPr id="0" name=""/>
        <dsp:cNvSpPr/>
      </dsp:nvSpPr>
      <dsp:spPr>
        <a:xfrm>
          <a:off x="950326" y="1923632"/>
          <a:ext cx="1816423" cy="1816423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693F45-6C7A-0C41-AFB3-75BF089CCC37}">
      <dsp:nvSpPr>
        <dsp:cNvPr id="0" name=""/>
        <dsp:cNvSpPr/>
      </dsp:nvSpPr>
      <dsp:spPr>
        <a:xfrm>
          <a:off x="373855" y="2658384"/>
          <a:ext cx="1491460" cy="59310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Form, Plot, Structure</a:t>
          </a:r>
          <a:endParaRPr lang="en-US" sz="1200" kern="1200" dirty="0"/>
        </a:p>
      </dsp:txBody>
      <dsp:txXfrm>
        <a:off x="391226" y="2675755"/>
        <a:ext cx="1456718" cy="558362"/>
      </dsp:txXfrm>
    </dsp:sp>
    <dsp:sp modelId="{2B52DFCD-946F-D84B-ACE2-D4DE62452DCA}">
      <dsp:nvSpPr>
        <dsp:cNvPr id="0" name=""/>
        <dsp:cNvSpPr/>
      </dsp:nvSpPr>
      <dsp:spPr>
        <a:xfrm>
          <a:off x="2122088" y="1571026"/>
          <a:ext cx="1677892" cy="138391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888C52-7077-D047-A28D-324D019BE8D2}">
      <dsp:nvSpPr>
        <dsp:cNvPr id="0" name=""/>
        <dsp:cNvSpPr/>
      </dsp:nvSpPr>
      <dsp:spPr>
        <a:xfrm>
          <a:off x="3057442" y="731644"/>
          <a:ext cx="2030821" cy="2030821"/>
        </a:xfrm>
        <a:prstGeom prst="circularArrow">
          <a:avLst>
            <a:gd name="adj1" fmla="val 2655"/>
            <a:gd name="adj2" fmla="val 322955"/>
            <a:gd name="adj3" fmla="val 19501534"/>
            <a:gd name="adj4" fmla="val 12575511"/>
            <a:gd name="adj5" fmla="val 3098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DA7033-9B51-A541-88D4-9CB5394605C0}">
      <dsp:nvSpPr>
        <dsp:cNvPr id="0" name=""/>
        <dsp:cNvSpPr/>
      </dsp:nvSpPr>
      <dsp:spPr>
        <a:xfrm>
          <a:off x="2494953" y="1274474"/>
          <a:ext cx="1491460" cy="59310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Character, Description, Dialogue</a:t>
          </a:r>
          <a:endParaRPr lang="en-US" sz="1200" kern="1200" dirty="0"/>
        </a:p>
      </dsp:txBody>
      <dsp:txXfrm>
        <a:off x="2512324" y="1291845"/>
        <a:ext cx="1456718" cy="558362"/>
      </dsp:txXfrm>
    </dsp:sp>
    <dsp:sp modelId="{D0D6900F-3446-0641-90BC-165FAE4CB23D}">
      <dsp:nvSpPr>
        <dsp:cNvPr id="0" name=""/>
        <dsp:cNvSpPr/>
      </dsp:nvSpPr>
      <dsp:spPr>
        <a:xfrm>
          <a:off x="4243186" y="1571026"/>
          <a:ext cx="1677892" cy="138391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7E651-C9CF-D146-9ED2-D572BE49F21B}">
      <dsp:nvSpPr>
        <dsp:cNvPr id="0" name=""/>
        <dsp:cNvSpPr/>
      </dsp:nvSpPr>
      <dsp:spPr>
        <a:xfrm>
          <a:off x="5192522" y="1923632"/>
          <a:ext cx="1816423" cy="1816423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DEF5C2-EF16-C24C-B4B7-3205638B6EF4}">
      <dsp:nvSpPr>
        <dsp:cNvPr id="0" name=""/>
        <dsp:cNvSpPr/>
      </dsp:nvSpPr>
      <dsp:spPr>
        <a:xfrm>
          <a:off x="4616051" y="2658384"/>
          <a:ext cx="1491460" cy="59310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Conflict, Crisis, Resolution</a:t>
          </a:r>
          <a:endParaRPr lang="en-US" sz="1200" kern="1200" dirty="0"/>
        </a:p>
      </dsp:txBody>
      <dsp:txXfrm>
        <a:off x="4633422" y="2675755"/>
        <a:ext cx="1456718" cy="558362"/>
      </dsp:txXfrm>
    </dsp:sp>
    <dsp:sp modelId="{597C826F-EA3E-3D45-8077-28937074B322}">
      <dsp:nvSpPr>
        <dsp:cNvPr id="0" name=""/>
        <dsp:cNvSpPr/>
      </dsp:nvSpPr>
      <dsp:spPr>
        <a:xfrm>
          <a:off x="6364284" y="1571026"/>
          <a:ext cx="1677892" cy="138391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28176-7EC3-004C-BF3F-590EE1AD0B30}">
      <dsp:nvSpPr>
        <dsp:cNvPr id="0" name=""/>
        <dsp:cNvSpPr/>
      </dsp:nvSpPr>
      <dsp:spPr>
        <a:xfrm>
          <a:off x="6737149" y="1274474"/>
          <a:ext cx="1491460" cy="59310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Engagement, Interactive, Participation</a:t>
          </a:r>
          <a:endParaRPr lang="en-US" sz="1200" kern="1200" dirty="0"/>
        </a:p>
      </dsp:txBody>
      <dsp:txXfrm>
        <a:off x="6754520" y="1291845"/>
        <a:ext cx="1456718" cy="558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C83BE-0DFB-484C-9CFA-F9F82A2B7FFD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9E95A-7DDE-7344-A511-20AC46B681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9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900</a:t>
            </a:r>
            <a:r>
              <a:rPr lang="en-US" baseline="0" dirty="0" smtClean="0"/>
              <a:t> words. The original text. The intricate detail (a complicated story). The shape of the image (a woman’s body). The white words; the black background (racism in America).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9E95A-7DDE-7344-A511-20AC46B681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6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the</a:t>
            </a:r>
            <a:r>
              <a:rPr lang="en-US" baseline="0" dirty="0" smtClean="0"/>
              <a:t> written words of the originality of the author. Not the author’s form, structure or plot. Authenticity of the narrative is the experience the audience has with the story.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9E95A-7DDE-7344-A511-20AC46B6818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06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9E95A-7DDE-7344-A511-20AC46B681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6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8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0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2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0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08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3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4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2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4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3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88E5E-7075-5B4D-9304-6A00CAA69F5F}" type="datetimeFigureOut">
              <a:rPr lang="en-US" smtClean="0"/>
              <a:t>5/6/15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D7FC3-12A7-E54D-9008-7903079E11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87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22313" y="5907295"/>
            <a:ext cx="7772400" cy="516889"/>
          </a:xfrm>
        </p:spPr>
        <p:txBody>
          <a:bodyPr anchor="b">
            <a:normAutofit/>
          </a:bodyPr>
          <a:lstStyle/>
          <a:p>
            <a:r>
              <a:rPr lang="en-US" sz="2000" cap="none" dirty="0" smtClean="0">
                <a:latin typeface="Century Schoolbook"/>
                <a:cs typeface="Century Schoolbook"/>
              </a:rPr>
              <a:t>By Norma Martin | EMAC 6374 | Spring 2015</a:t>
            </a:r>
            <a:endParaRPr lang="en-US" sz="2000" cap="none" dirty="0">
              <a:latin typeface="Century Schoolbook"/>
              <a:cs typeface="Century Schoolboo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22313" y="3470536"/>
            <a:ext cx="7772400" cy="2038016"/>
          </a:xfrm>
        </p:spPr>
        <p:txBody>
          <a:bodyPr anchor="t"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Century Schoolbook"/>
                <a:cs typeface="Century Schoolbook"/>
              </a:rPr>
              <a:t>A Haunting Song </a:t>
            </a: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entury Schoolbook"/>
                <a:cs typeface="Century Schoolbook"/>
              </a:rPr>
              <a:t>The Originality of Author; </a:t>
            </a: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entury Schoolbook"/>
                <a:cs typeface="Century Schoolbook"/>
              </a:rPr>
              <a:t>The Authenticity of Narrative</a:t>
            </a:r>
          </a:p>
        </p:txBody>
      </p:sp>
      <p:pic>
        <p:nvPicPr>
          <p:cNvPr id="9" name="Picture 8" descr="Holiday-SouthernTrees.png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727" y="-561192"/>
            <a:ext cx="9598061" cy="75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41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240"/>
          </a:xfrm>
        </p:spPr>
        <p:txBody>
          <a:bodyPr>
            <a:noAutofit/>
          </a:bodyPr>
          <a:lstStyle/>
          <a:p>
            <a:r>
              <a:rPr lang="en-US" sz="4800" cap="none" dirty="0">
                <a:latin typeface="Century Schoolbook"/>
                <a:cs typeface="Century Schoolbook"/>
              </a:rPr>
              <a:t>W</a:t>
            </a:r>
            <a:r>
              <a:rPr lang="en-US" sz="4800" cap="none" dirty="0" smtClean="0">
                <a:latin typeface="Century Schoolbook"/>
                <a:cs typeface="Century Schoolbook"/>
              </a:rPr>
              <a:t>hat </a:t>
            </a:r>
            <a:r>
              <a:rPr lang="en-US" sz="4800" cap="none" dirty="0">
                <a:latin typeface="Century Schoolbook"/>
                <a:cs typeface="Century Schoolbook"/>
              </a:rPr>
              <a:t>D</a:t>
            </a:r>
            <a:r>
              <a:rPr lang="en-US" sz="4800" cap="none" dirty="0" smtClean="0">
                <a:latin typeface="Century Schoolbook"/>
                <a:cs typeface="Century Schoolbook"/>
              </a:rPr>
              <a:t>oes It Matter </a:t>
            </a:r>
            <a:r>
              <a:rPr lang="en-US" sz="4800" cap="none" dirty="0">
                <a:latin typeface="Century Schoolbook"/>
                <a:cs typeface="Century Schoolbook"/>
              </a:rPr>
              <a:t>W</a:t>
            </a:r>
            <a:r>
              <a:rPr lang="en-US" sz="4800" cap="none" dirty="0" smtClean="0">
                <a:latin typeface="Century Schoolbook"/>
                <a:cs typeface="Century Schoolbook"/>
              </a:rPr>
              <a:t>ho </a:t>
            </a:r>
            <a:r>
              <a:rPr lang="en-US" sz="4800" cap="none" dirty="0">
                <a:latin typeface="Century Schoolbook"/>
                <a:cs typeface="Century Schoolbook"/>
              </a:rPr>
              <a:t>I</a:t>
            </a:r>
            <a:r>
              <a:rPr lang="en-US" sz="4800" cap="none" dirty="0" smtClean="0">
                <a:latin typeface="Century Schoolbook"/>
                <a:cs typeface="Century Schoolbook"/>
              </a:rPr>
              <a:t>s </a:t>
            </a:r>
            <a:r>
              <a:rPr lang="en-US" sz="4800" cap="none" dirty="0">
                <a:latin typeface="Century Schoolbook"/>
                <a:cs typeface="Century Schoolbook"/>
              </a:rPr>
              <a:t>S</a:t>
            </a:r>
            <a:r>
              <a:rPr lang="en-US" sz="4800" cap="none" dirty="0" smtClean="0">
                <a:latin typeface="Century Schoolbook"/>
                <a:cs typeface="Century Schoolbook"/>
              </a:rPr>
              <a:t>peaking?</a:t>
            </a:r>
            <a:endParaRPr lang="en-US" sz="4800" cap="none" dirty="0">
              <a:latin typeface="Century Schoolbook"/>
              <a:cs typeface="Century Schoolbook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entury Schoolbook"/>
                <a:cs typeface="Century Schoolbook"/>
              </a:rPr>
              <a:t>Foucault, M., What is an Author?</a:t>
            </a:r>
            <a:endParaRPr lang="en-US" b="1" dirty="0">
              <a:solidFill>
                <a:srgbClr val="FF0000"/>
              </a:solidFill>
              <a:latin typeface="Century Schoolbook"/>
              <a:cs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37851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Century Schoolbook"/>
                <a:cs typeface="Century Schoolbook"/>
              </a:rPr>
              <a:t>The Author’s Story</a:t>
            </a:r>
            <a:endParaRPr lang="en-US" b="1" dirty="0">
              <a:latin typeface="Century Schoolbook"/>
              <a:cs typeface="Century Schoolbook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6369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165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llie-Holiday-Polit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0517" y="-513681"/>
            <a:ext cx="10546103" cy="585025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0716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ntingBillie-TextObject-Mart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1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mtClean="0">
                <a:latin typeface="Century Schoolbook"/>
                <a:cs typeface="Century Schoolbook"/>
              </a:rPr>
              <a:t>Narrative </a:t>
            </a:r>
            <a:r>
              <a:rPr lang="en-US" b="1" smtClean="0">
                <a:latin typeface="Century Schoolbook"/>
                <a:cs typeface="Century Schoolbook"/>
              </a:rPr>
              <a:t>Elements</a:t>
            </a:r>
            <a:endParaRPr lang="en-US" b="1" dirty="0">
              <a:latin typeface="Century Schoolbook"/>
              <a:cs typeface="Century School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>
            <a:noAutofit/>
          </a:bodyPr>
          <a:lstStyle/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Jazz music.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Negro.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Gardenias.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Lady Day.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Narcotics.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Heroin addiction.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Celebrity.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Harlem nightclubs.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Café Society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Caucasian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Federal agents.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Arrest.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Jim Crow.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Criminal trials.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Prison.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Southern trees.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Lynching.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Strange Fruit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Music and lyrics. </a:t>
            </a:r>
          </a:p>
          <a:p>
            <a:pPr>
              <a:lnSpc>
                <a:spcPct val="120000"/>
              </a:lnSpc>
              <a:buFont typeface="Wingdings" charset="2"/>
              <a:buChar char="v"/>
            </a:pPr>
            <a:r>
              <a:rPr lang="en-US" sz="2000" b="1" dirty="0" smtClean="0">
                <a:latin typeface="Century Schoolbook"/>
                <a:cs typeface="Century Schoolbook"/>
              </a:rPr>
              <a:t>Racial segregation.</a:t>
            </a:r>
          </a:p>
          <a:p>
            <a:pPr marL="0" indent="0">
              <a:buNone/>
            </a:pPr>
            <a:endParaRPr lang="en-US" sz="1400" dirty="0">
              <a:latin typeface="Century Schoolbook"/>
              <a:cs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48729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liday-Wordle-Th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13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cap="none" dirty="0">
                <a:latin typeface="Century Schoolbook"/>
                <a:cs typeface="Century Schoolbook"/>
              </a:rPr>
              <a:t>T</a:t>
            </a:r>
            <a:r>
              <a:rPr lang="en-US" b="0" cap="none" dirty="0" smtClean="0">
                <a:latin typeface="Century Schoolbook"/>
                <a:cs typeface="Century Schoolbook"/>
              </a:rPr>
              <a:t>he </a:t>
            </a:r>
            <a:r>
              <a:rPr lang="en-US" b="0" cap="none" dirty="0">
                <a:latin typeface="Century Schoolbook"/>
                <a:cs typeface="Century Schoolbook"/>
              </a:rPr>
              <a:t>E</a:t>
            </a:r>
            <a:r>
              <a:rPr lang="en-US" b="0" cap="none" dirty="0" smtClean="0">
                <a:latin typeface="Century Schoolbook"/>
                <a:cs typeface="Century Schoolbook"/>
              </a:rPr>
              <a:t>xperience</a:t>
            </a:r>
            <a:endParaRPr lang="en-US" b="0" cap="none" dirty="0">
              <a:latin typeface="Century Schoolbook"/>
              <a:cs typeface="Century Schoolbook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Century Schoolbook"/>
                <a:cs typeface="Century Schoolbook"/>
              </a:rPr>
              <a:t>Authenticity of Narrative</a:t>
            </a:r>
            <a:endParaRPr lang="en-US" sz="4000" b="1" dirty="0">
              <a:solidFill>
                <a:srgbClr val="000000"/>
              </a:solidFill>
              <a:latin typeface="Century Schoolbook"/>
              <a:cs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36769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Century Schoolbook"/>
                <a:cs typeface="Century Schoolbook"/>
              </a:rPr>
              <a:t>Evocative. Cinematic. Sensuous.</a:t>
            </a:r>
            <a:endParaRPr lang="en-US" sz="3600" b="1" dirty="0">
              <a:latin typeface="Century Schoolbook"/>
              <a:cs typeface="Century Schoolbook"/>
            </a:endParaRPr>
          </a:p>
        </p:txBody>
      </p:sp>
      <p:pic>
        <p:nvPicPr>
          <p:cNvPr id="5" name="Content Placeholder 4" descr="Billie-Holiday-BWSenses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0" r="20802"/>
          <a:stretch/>
        </p:blipFill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1780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atin typeface="Century Schoolbook"/>
                <a:cs typeface="Century Schoolbook"/>
              </a:rPr>
              <a:t>The Character</a:t>
            </a:r>
            <a:endParaRPr lang="en-US" sz="4800" b="1" dirty="0">
              <a:latin typeface="Century Schoolbook"/>
              <a:cs typeface="Century Schoolbook"/>
            </a:endParaRPr>
          </a:p>
        </p:txBody>
      </p:sp>
      <p:pic>
        <p:nvPicPr>
          <p:cNvPr id="4" name="Content Placeholder 3" descr="Billie-Holiday-Collag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" r="4768"/>
          <a:stretch>
            <a:fillRect/>
          </a:stretch>
        </p:blipFill>
        <p:spPr>
          <a:ln w="762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291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atin typeface="Century Schoolbook"/>
                <a:cs typeface="Century Schoolbook"/>
              </a:rPr>
              <a:t>The Scene</a:t>
            </a:r>
            <a:endParaRPr lang="en-US" sz="4800" b="1" dirty="0">
              <a:latin typeface="Century Schoolbook"/>
              <a:cs typeface="Century Schoolbook"/>
            </a:endParaRPr>
          </a:p>
        </p:txBody>
      </p:sp>
      <p:pic>
        <p:nvPicPr>
          <p:cNvPr id="5" name="Content Placeholder 4" descr="Billie-Holiday-Sax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2" b="12812"/>
          <a:stretch/>
        </p:blipFill>
        <p:spPr/>
      </p:pic>
    </p:spTree>
    <p:extLst>
      <p:ext uri="{BB962C8B-B14F-4D97-AF65-F5344CB8AC3E}">
        <p14:creationId xmlns:p14="http://schemas.microsoft.com/office/powerpoint/2010/main" val="32174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atin typeface="Century Schoolbook"/>
                <a:cs typeface="Century Schoolbook"/>
              </a:rPr>
              <a:t>The Song</a:t>
            </a:r>
            <a:endParaRPr lang="en-US" sz="4800" b="1" dirty="0">
              <a:latin typeface="Century Schoolbook"/>
              <a:cs typeface="Century Schoolbook"/>
            </a:endParaRPr>
          </a:p>
        </p:txBody>
      </p:sp>
      <p:pic>
        <p:nvPicPr>
          <p:cNvPr id="4" name="Content Placeholder 3" descr="Holiday-TreeDrawin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" r="37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335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lie-Holiday-Sing-Gardenia.png">
            <a:hlinkClick r:id="" action="ppaction://noaction" highlightClick="1">
              <a:snd r:embed="rId2" name="11 Strange Fruit (1956 Version).m4a"/>
            </a:hlinkClick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311" y="0"/>
            <a:ext cx="9989543" cy="5593417"/>
          </a:xfrm>
          <a:prstGeom prst="rect">
            <a:avLst/>
          </a:prstGeom>
          <a:ln w="76200" cmpd="sng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399582" y="4885531"/>
            <a:ext cx="8291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entury Schoolbook"/>
                <a:cs typeface="Century Schoolbook"/>
              </a:rPr>
              <a:t>The Haunting of Billie Holiday</a:t>
            </a:r>
            <a:endParaRPr lang="en-US" sz="4000" b="1" dirty="0">
              <a:solidFill>
                <a:srgbClr val="FF0000"/>
              </a:solidFill>
              <a:latin typeface="Century Schoolbook"/>
              <a:cs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0137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11 Strange Fruit (1956 Version).m4a"/>
          </p:stSnd>
        </p:sndAc>
      </p:transition>
    </mc:Choice>
    <mc:Fallback xmlns="">
      <p:transition xmlns:p14="http://schemas.microsoft.com/office/powerpoint/2010/main" spd="med">
        <p:fade/>
        <p:sndAc>
          <p:stSnd>
            <p:snd r:embed="rId4" name="11 Strange Fruit (1956 Version).m4a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4641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Slide 1. </a:t>
            </a:r>
            <a:r>
              <a:rPr lang="en-US" dirty="0"/>
              <a:t>Southern Landscape: Sally Mann, </a:t>
            </a:r>
            <a:r>
              <a:rPr lang="en-US" dirty="0" err="1"/>
              <a:t>alexisclementsphotography.com</a:t>
            </a:r>
            <a:endParaRPr lang="en-US" dirty="0"/>
          </a:p>
          <a:p>
            <a:r>
              <a:rPr lang="en-US" dirty="0" smtClean="0"/>
              <a:t>Slide 4. Holiday </a:t>
            </a:r>
            <a:r>
              <a:rPr lang="en-US" dirty="0"/>
              <a:t>in Bow Dress: William P. Gottlieb/Ira and </a:t>
            </a:r>
            <a:r>
              <a:rPr lang="en-US" dirty="0" err="1"/>
              <a:t>Leonore</a:t>
            </a:r>
            <a:r>
              <a:rPr lang="en-US" dirty="0"/>
              <a:t> S. Gershwin Fund Collection, Music Division, Library of Congress</a:t>
            </a:r>
          </a:p>
          <a:p>
            <a:r>
              <a:rPr lang="en-US" dirty="0" smtClean="0"/>
              <a:t>Slide 8. Five Senses: </a:t>
            </a:r>
            <a:r>
              <a:rPr lang="en-US" dirty="0" err="1" smtClean="0"/>
              <a:t>progressiverenweal.org</a:t>
            </a:r>
            <a:endParaRPr lang="en-US" dirty="0" smtClean="0"/>
          </a:p>
          <a:p>
            <a:r>
              <a:rPr lang="en-US" dirty="0" smtClean="0"/>
              <a:t>Slide 9.</a:t>
            </a:r>
            <a:r>
              <a:rPr lang="en-US" dirty="0"/>
              <a:t> Holiday in Collage: </a:t>
            </a:r>
            <a:r>
              <a:rPr lang="en-US" dirty="0" err="1"/>
              <a:t>silhouettetrends.com</a:t>
            </a:r>
            <a:endParaRPr lang="en-US" dirty="0" smtClean="0"/>
          </a:p>
          <a:p>
            <a:r>
              <a:rPr lang="en-US" dirty="0" smtClean="0"/>
              <a:t>Slide 10. </a:t>
            </a:r>
            <a:r>
              <a:rPr lang="en-US" dirty="0"/>
              <a:t>Holiday with Sax Players: </a:t>
            </a:r>
            <a:r>
              <a:rPr lang="en-US" dirty="0" err="1"/>
              <a:t>jimmywinokur.com</a:t>
            </a:r>
            <a:endParaRPr lang="en-US" dirty="0"/>
          </a:p>
          <a:p>
            <a:r>
              <a:rPr lang="en-US" dirty="0" smtClean="0"/>
              <a:t>Slide 11. </a:t>
            </a:r>
            <a:r>
              <a:rPr lang="en-US" dirty="0"/>
              <a:t>Tree in Drawing: </a:t>
            </a:r>
            <a:r>
              <a:rPr lang="en-US" dirty="0" err="1"/>
              <a:t>martiens.deviantart.com</a:t>
            </a:r>
            <a:endParaRPr lang="en-US" dirty="0"/>
          </a:p>
          <a:p>
            <a:r>
              <a:rPr lang="en-US" dirty="0" smtClean="0"/>
              <a:t>Slide 12</a:t>
            </a:r>
            <a:r>
              <a:rPr lang="en-US" dirty="0"/>
              <a:t>: Gardenia in Hair: </a:t>
            </a:r>
            <a:r>
              <a:rPr lang="en-US" dirty="0" err="1" smtClean="0"/>
              <a:t>cafleurebon.com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Music: Strange Fruit by Billie Holiday (1956 version)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03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304</Words>
  <Application>Microsoft Macintosh PowerPoint</Application>
  <PresentationFormat>On-screen Show (4:3)</PresentationFormat>
  <Paragraphs>54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By Norma Martin | EMAC 6374 | Spring 2015</vt:lpstr>
      <vt:lpstr>What Does It Matter Who Is Speaking?</vt:lpstr>
      <vt:lpstr>The Author’s Story</vt:lpstr>
      <vt:lpstr>PowerPoint Presentation</vt:lpstr>
      <vt:lpstr>PowerPoint Presentation</vt:lpstr>
      <vt:lpstr>Narrative Elements</vt:lpstr>
      <vt:lpstr>PowerPoint Presentation</vt:lpstr>
      <vt:lpstr>The Experience</vt:lpstr>
      <vt:lpstr>Evocative. Cinematic. Sensuous.</vt:lpstr>
      <vt:lpstr>The Character</vt:lpstr>
      <vt:lpstr>The Scene</vt:lpstr>
      <vt:lpstr>The Song</vt:lpstr>
      <vt:lpstr>PowerPoint Presentation</vt:lpstr>
      <vt:lpstr>Media Credits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Showing the Story The authenticity of author and adaptor</dc:title>
  <dc:creator>Norma Martin</dc:creator>
  <cp:lastModifiedBy>Norma Martin</cp:lastModifiedBy>
  <cp:revision>76</cp:revision>
  <cp:lastPrinted>2015-05-06T06:36:20Z</cp:lastPrinted>
  <dcterms:created xsi:type="dcterms:W3CDTF">2015-05-05T20:16:13Z</dcterms:created>
  <dcterms:modified xsi:type="dcterms:W3CDTF">2015-05-07T00:52:19Z</dcterms:modified>
</cp:coreProperties>
</file>